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8.png" Type="http://schemas.openxmlformats.org/officeDocument/2006/relationships/image"/><Relationship Id="rId11" Target="../media/image104.png" Type="http://schemas.openxmlformats.org/officeDocument/2006/relationships/image"/><Relationship Id="rId12" Target="../media/image105.png" Type="http://schemas.openxmlformats.org/officeDocument/2006/relationships/image"/><Relationship Id="rId13" Target="../media/image139.png" Type="http://schemas.openxmlformats.org/officeDocument/2006/relationships/image"/><Relationship Id="rId14" Target="../media/image140.png" Type="http://schemas.openxmlformats.org/officeDocument/2006/relationships/image"/><Relationship Id="rId15" Target="../media/image141.png" Type="http://schemas.openxmlformats.org/officeDocument/2006/relationships/image"/><Relationship Id="rId16" Target="../media/image142.png" Type="http://schemas.openxmlformats.org/officeDocument/2006/relationships/image"/><Relationship Id="rId17" Target="../media/image143.png" Type="http://schemas.openxmlformats.org/officeDocument/2006/relationships/image"/><Relationship Id="rId18" Target="../media/image144.png" Type="http://schemas.openxmlformats.org/officeDocument/2006/relationships/image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137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46.png" Type="http://schemas.openxmlformats.org/officeDocument/2006/relationships/image"/><Relationship Id="rId12" Target="../media/image147.png" Type="http://schemas.openxmlformats.org/officeDocument/2006/relationships/image"/><Relationship Id="rId13" Target="../media/image148.png" Type="http://schemas.openxmlformats.org/officeDocument/2006/relationships/image"/><Relationship Id="rId14" Target="../media/image149.png" Type="http://schemas.openxmlformats.org/officeDocument/2006/relationships/image"/><Relationship Id="rId15" Target="../media/image150.png" Type="http://schemas.openxmlformats.org/officeDocument/2006/relationships/image"/><Relationship Id="rId16" Target="../media/image151.png" Type="http://schemas.openxmlformats.org/officeDocument/2006/relationships/image"/><Relationship Id="rId17" Target="../media/image152.png" Type="http://schemas.openxmlformats.org/officeDocument/2006/relationships/image"/><Relationship Id="rId18" Target="../media/image153.png" Type="http://schemas.openxmlformats.org/officeDocument/2006/relationships/image"/><Relationship Id="rId19" Target="../media/image154.png" Type="http://schemas.openxmlformats.org/officeDocument/2006/relationships/image"/><Relationship Id="rId2" Target="../media/image98.png" Type="http://schemas.openxmlformats.org/officeDocument/2006/relationships/image"/><Relationship Id="rId20" Target="../media/image155.png" Type="http://schemas.openxmlformats.org/officeDocument/2006/relationships/image"/><Relationship Id="rId21" Target="../media/image156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145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0.png" Type="http://schemas.openxmlformats.org/officeDocument/2006/relationships/image"/><Relationship Id="rId11" Target="../media/image161.png" Type="http://schemas.openxmlformats.org/officeDocument/2006/relationships/image"/><Relationship Id="rId12" Target="../media/image162.png" Type="http://schemas.openxmlformats.org/officeDocument/2006/relationships/image"/><Relationship Id="rId13" Target="../media/image163.png" Type="http://schemas.openxmlformats.org/officeDocument/2006/relationships/image"/><Relationship Id="rId14" Target="../media/image164.png" Type="http://schemas.openxmlformats.org/officeDocument/2006/relationships/image"/><Relationship Id="rId15" Target="../media/image165.png" Type="http://schemas.openxmlformats.org/officeDocument/2006/relationships/image"/><Relationship Id="rId16" Target="../media/image166.png" Type="http://schemas.openxmlformats.org/officeDocument/2006/relationships/image"/><Relationship Id="rId17" Target="../media/image167.png" Type="http://schemas.openxmlformats.org/officeDocument/2006/relationships/image"/><Relationship Id="rId18" Target="../media/image168.png" Type="http://schemas.openxmlformats.org/officeDocument/2006/relationships/image"/><Relationship Id="rId19" Target="../media/image169.png" Type="http://schemas.openxmlformats.org/officeDocument/2006/relationships/image"/><Relationship Id="rId2" Target="../media/image98.png" Type="http://schemas.openxmlformats.org/officeDocument/2006/relationships/image"/><Relationship Id="rId20" Target="../media/image170.png" Type="http://schemas.openxmlformats.org/officeDocument/2006/relationships/image"/><Relationship Id="rId21" Target="../media/image171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157.png" Type="http://schemas.openxmlformats.org/officeDocument/2006/relationships/image"/><Relationship Id="rId8" Target="../media/image158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4.png" Type="http://schemas.openxmlformats.org/officeDocument/2006/relationships/image"/><Relationship Id="rId11" Target="../media/image175.png" Type="http://schemas.openxmlformats.org/officeDocument/2006/relationships/image"/><Relationship Id="rId12" Target="../media/image176.png" Type="http://schemas.openxmlformats.org/officeDocument/2006/relationships/image"/><Relationship Id="rId13" Target="../media/image177.png" Type="http://schemas.openxmlformats.org/officeDocument/2006/relationships/image"/><Relationship Id="rId14" Target="../media/image178.png" Type="http://schemas.openxmlformats.org/officeDocument/2006/relationships/image"/><Relationship Id="rId15" Target="../media/image179.png" Type="http://schemas.openxmlformats.org/officeDocument/2006/relationships/image"/><Relationship Id="rId16" Target="../media/image180.png" Type="http://schemas.openxmlformats.org/officeDocument/2006/relationships/image"/><Relationship Id="rId17" Target="../media/image181.png" Type="http://schemas.openxmlformats.org/officeDocument/2006/relationships/image"/><Relationship Id="rId18" Target="../media/image182.png" Type="http://schemas.openxmlformats.org/officeDocument/2006/relationships/image"/><Relationship Id="rId19" Target="../media/image183.png" Type="http://schemas.openxmlformats.org/officeDocument/2006/relationships/image"/><Relationship Id="rId2" Target="../media/image98.png" Type="http://schemas.openxmlformats.org/officeDocument/2006/relationships/image"/><Relationship Id="rId20" Target="../media/image184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157.png" Type="http://schemas.openxmlformats.org/officeDocument/2006/relationships/image"/><Relationship Id="rId8" Target="../media/image172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8.png" Type="http://schemas.openxmlformats.org/officeDocument/2006/relationships/image"/><Relationship Id="rId11" Target="../media/image189.png" Type="http://schemas.openxmlformats.org/officeDocument/2006/relationships/image"/><Relationship Id="rId12" Target="../media/image190.png" Type="http://schemas.openxmlformats.org/officeDocument/2006/relationships/image"/><Relationship Id="rId13" Target="../media/image191.png" Type="http://schemas.openxmlformats.org/officeDocument/2006/relationships/image"/><Relationship Id="rId14" Target="../media/image192.png" Type="http://schemas.openxmlformats.org/officeDocument/2006/relationships/image"/><Relationship Id="rId15" Target="../media/image193.png" Type="http://schemas.openxmlformats.org/officeDocument/2006/relationships/image"/><Relationship Id="rId16" Target="../media/image194.png" Type="http://schemas.openxmlformats.org/officeDocument/2006/relationships/image"/><Relationship Id="rId17" Target="../media/image195.png" Type="http://schemas.openxmlformats.org/officeDocument/2006/relationships/image"/><Relationship Id="rId18" Target="../media/image196.png" Type="http://schemas.openxmlformats.org/officeDocument/2006/relationships/image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185.png" Type="http://schemas.openxmlformats.org/officeDocument/2006/relationships/image"/><Relationship Id="rId8" Target="../media/image186.png" Type="http://schemas.openxmlformats.org/officeDocument/2006/relationships/image"/><Relationship Id="rId9" Target="../media/image18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9.png" Type="http://schemas.openxmlformats.org/officeDocument/2006/relationships/image"/><Relationship Id="rId11" Target="../media/image200.png" Type="http://schemas.openxmlformats.org/officeDocument/2006/relationships/image"/><Relationship Id="rId12" Target="../media/image201.png" Type="http://schemas.openxmlformats.org/officeDocument/2006/relationships/image"/><Relationship Id="rId13" Target="../media/image202.png" Type="http://schemas.openxmlformats.org/officeDocument/2006/relationships/image"/><Relationship Id="rId14" Target="../media/image203.png" Type="http://schemas.openxmlformats.org/officeDocument/2006/relationships/image"/><Relationship Id="rId15" Target="../media/image204.png" Type="http://schemas.openxmlformats.org/officeDocument/2006/relationships/image"/><Relationship Id="rId16" Target="../media/image205.png" Type="http://schemas.openxmlformats.org/officeDocument/2006/relationships/image"/><Relationship Id="rId17" Target="../media/image206.png" Type="http://schemas.openxmlformats.org/officeDocument/2006/relationships/image"/><Relationship Id="rId18" Target="../media/image207.png" Type="http://schemas.openxmlformats.org/officeDocument/2006/relationships/image"/><Relationship Id="rId19" Target="../media/image208.png" Type="http://schemas.openxmlformats.org/officeDocument/2006/relationships/image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197.png" Type="http://schemas.openxmlformats.org/officeDocument/2006/relationships/image"/><Relationship Id="rId8" Target="../media/image185.png" Type="http://schemas.openxmlformats.org/officeDocument/2006/relationships/image"/><Relationship Id="rId9" Target="../media/image19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0.png" Type="http://schemas.openxmlformats.org/officeDocument/2006/relationships/image"/><Relationship Id="rId11" Target="../media/image211.png" Type="http://schemas.openxmlformats.org/officeDocument/2006/relationships/image"/><Relationship Id="rId12" Target="../media/image212.png" Type="http://schemas.openxmlformats.org/officeDocument/2006/relationships/image"/><Relationship Id="rId13" Target="../media/image213.png" Type="http://schemas.openxmlformats.org/officeDocument/2006/relationships/image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209.png" Type="http://schemas.openxmlformats.org/officeDocument/2006/relationships/image"/><Relationship Id="rId8" Target="../media/image185.png" Type="http://schemas.openxmlformats.org/officeDocument/2006/relationships/image"/><Relationship Id="rId9" Target="../media/image19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" Target="../media/image98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185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7.png" Type="http://schemas.openxmlformats.org/officeDocument/2006/relationships/image"/><Relationship Id="rId11" Target="../media/image238.png" Type="http://schemas.openxmlformats.org/officeDocument/2006/relationships/image"/><Relationship Id="rId12" Target="../media/image239.png" Type="http://schemas.openxmlformats.org/officeDocument/2006/relationships/image"/><Relationship Id="rId13" Target="../media/image240.png" Type="http://schemas.openxmlformats.org/officeDocument/2006/relationships/image"/><Relationship Id="rId14" Target="../media/image241.png" Type="http://schemas.openxmlformats.org/officeDocument/2006/relationships/image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235.png" Type="http://schemas.openxmlformats.org/officeDocument/2006/relationships/image"/><Relationship Id="rId9" Target="../media/image2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17" Target="../media/image29.png" Type="http://schemas.openxmlformats.org/officeDocument/2006/relationships/image"/><Relationship Id="rId18" Target="../media/image30.png" Type="http://schemas.openxmlformats.org/officeDocument/2006/relationships/image"/><Relationship Id="rId19" Target="../media/image31.png" Type="http://schemas.openxmlformats.org/officeDocument/2006/relationships/image"/><Relationship Id="rId2" Target="../media/image15.png" Type="http://schemas.openxmlformats.org/officeDocument/2006/relationships/image"/><Relationship Id="rId20" Target="../media/image32.png" Type="http://schemas.openxmlformats.org/officeDocument/2006/relationships/image"/><Relationship Id="rId21" Target="../media/image33.png" Type="http://schemas.openxmlformats.org/officeDocument/2006/relationships/image"/><Relationship Id="rId22" Target="../media/image34.png" Type="http://schemas.openxmlformats.org/officeDocument/2006/relationships/image"/><Relationship Id="rId23" Target="../media/image35.png" Type="http://schemas.openxmlformats.org/officeDocument/2006/relationships/image"/><Relationship Id="rId24" Target="../media/image36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5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17" Target="../media/image51.png" Type="http://schemas.openxmlformats.org/officeDocument/2006/relationships/image"/><Relationship Id="rId18" Target="../media/image52.png" Type="http://schemas.openxmlformats.org/officeDocument/2006/relationships/image"/><Relationship Id="rId19" Target="../media/image53.png" Type="http://schemas.openxmlformats.org/officeDocument/2006/relationships/image"/><Relationship Id="rId2" Target="../media/image37.png" Type="http://schemas.openxmlformats.org/officeDocument/2006/relationships/image"/><Relationship Id="rId20" Target="../media/image54.png" Type="http://schemas.openxmlformats.org/officeDocument/2006/relationships/image"/><Relationship Id="rId21" Target="../media/image55.png" Type="http://schemas.openxmlformats.org/officeDocument/2006/relationships/image"/><Relationship Id="rId22" Target="../media/image56.png" Type="http://schemas.openxmlformats.org/officeDocument/2006/relationships/image"/><Relationship Id="rId23" Target="../media/image57.png" Type="http://schemas.openxmlformats.org/officeDocument/2006/relationships/image"/><Relationship Id="rId3" Target="../media/image38.png" Type="http://schemas.openxmlformats.org/officeDocument/2006/relationships/image"/><Relationship Id="rId4" Target="../media/image5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14" Target="../media/image68.png" Type="http://schemas.openxmlformats.org/officeDocument/2006/relationships/image"/><Relationship Id="rId15" Target="../media/image69.png" Type="http://schemas.openxmlformats.org/officeDocument/2006/relationships/image"/><Relationship Id="rId16" Target="../media/image70.png" Type="http://schemas.openxmlformats.org/officeDocument/2006/relationships/image"/><Relationship Id="rId17" Target="../media/image71.png" Type="http://schemas.openxmlformats.org/officeDocument/2006/relationships/image"/><Relationship Id="rId18" Target="../media/image72.png" Type="http://schemas.openxmlformats.org/officeDocument/2006/relationships/image"/><Relationship Id="rId19" Target="../media/image73.png" Type="http://schemas.openxmlformats.org/officeDocument/2006/relationships/image"/><Relationship Id="rId2" Target="../media/image5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20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png" Type="http://schemas.openxmlformats.org/officeDocument/2006/relationships/image"/><Relationship Id="rId13" Target="../media/image82.png" Type="http://schemas.openxmlformats.org/officeDocument/2006/relationships/image"/><Relationship Id="rId14" Target="../media/image83.png" Type="http://schemas.openxmlformats.org/officeDocument/2006/relationships/image"/><Relationship Id="rId15" Target="../media/image84.png" Type="http://schemas.openxmlformats.org/officeDocument/2006/relationships/image"/><Relationship Id="rId16" Target="../media/image85.png" Type="http://schemas.openxmlformats.org/officeDocument/2006/relationships/image"/><Relationship Id="rId17" Target="../media/image86.png" Type="http://schemas.openxmlformats.org/officeDocument/2006/relationships/image"/><Relationship Id="rId18" Target="../media/image87.png" Type="http://schemas.openxmlformats.org/officeDocument/2006/relationships/image"/><Relationship Id="rId19" Target="../media/image88.png" Type="http://schemas.openxmlformats.org/officeDocument/2006/relationships/image"/><Relationship Id="rId2" Target="../media/image58.png" Type="http://schemas.openxmlformats.org/officeDocument/2006/relationships/image"/><Relationship Id="rId20" Target="../media/image89.png" Type="http://schemas.openxmlformats.org/officeDocument/2006/relationships/image"/><Relationship Id="rId21" Target="../media/image90.png" Type="http://schemas.openxmlformats.org/officeDocument/2006/relationships/image"/><Relationship Id="rId22" Target="../media/image91.png" Type="http://schemas.openxmlformats.org/officeDocument/2006/relationships/image"/><Relationship Id="rId23" Target="../media/image92.png" Type="http://schemas.openxmlformats.org/officeDocument/2006/relationships/image"/><Relationship Id="rId3" Target="../media/image5.png" Type="http://schemas.openxmlformats.org/officeDocument/2006/relationships/image"/><Relationship Id="rId4" Target="../media/image20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0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75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11" Target="../media/image105.png" Type="http://schemas.openxmlformats.org/officeDocument/2006/relationships/image"/><Relationship Id="rId12" Target="../media/image106.png" Type="http://schemas.openxmlformats.org/officeDocument/2006/relationships/image"/><Relationship Id="rId13" Target="../media/image107.png" Type="http://schemas.openxmlformats.org/officeDocument/2006/relationships/image"/><Relationship Id="rId14" Target="../media/image108.png" Type="http://schemas.openxmlformats.org/officeDocument/2006/relationships/image"/><Relationship Id="rId15" Target="../media/image109.png" Type="http://schemas.openxmlformats.org/officeDocument/2006/relationships/image"/><Relationship Id="rId16" Target="../media/image110.png" Type="http://schemas.openxmlformats.org/officeDocument/2006/relationships/image"/><Relationship Id="rId17" Target="../media/image111.png" Type="http://schemas.openxmlformats.org/officeDocument/2006/relationships/image"/><Relationship Id="rId18" Target="../media/image112.png" Type="http://schemas.openxmlformats.org/officeDocument/2006/relationships/image"/><Relationship Id="rId19" Target="../media/image113.png" Type="http://schemas.openxmlformats.org/officeDocument/2006/relationships/image"/><Relationship Id="rId2" Target="../media/image98.png" Type="http://schemas.openxmlformats.org/officeDocument/2006/relationships/image"/><Relationship Id="rId20" Target="../media/image114.png" Type="http://schemas.openxmlformats.org/officeDocument/2006/relationships/image"/><Relationship Id="rId21" Target="../media/image115.png" Type="http://schemas.openxmlformats.org/officeDocument/2006/relationships/image"/><Relationship Id="rId22" Target="../media/image116.png" Type="http://schemas.openxmlformats.org/officeDocument/2006/relationships/image"/><Relationship Id="rId23" Target="../media/image117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102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11" Target="../media/image105.png" Type="http://schemas.openxmlformats.org/officeDocument/2006/relationships/image"/><Relationship Id="rId12" Target="../media/image119.png" Type="http://schemas.openxmlformats.org/officeDocument/2006/relationships/image"/><Relationship Id="rId13" Target="../media/image120.png" Type="http://schemas.openxmlformats.org/officeDocument/2006/relationships/image"/><Relationship Id="rId14" Target="../media/image121.png" Type="http://schemas.openxmlformats.org/officeDocument/2006/relationships/image"/><Relationship Id="rId15" Target="../media/image122.png" Type="http://schemas.openxmlformats.org/officeDocument/2006/relationships/image"/><Relationship Id="rId16" Target="../media/image123.png" Type="http://schemas.openxmlformats.org/officeDocument/2006/relationships/image"/><Relationship Id="rId17" Target="../media/image124.png" Type="http://schemas.openxmlformats.org/officeDocument/2006/relationships/image"/><Relationship Id="rId18" Target="../media/image125.png" Type="http://schemas.openxmlformats.org/officeDocument/2006/relationships/image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118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png" Type="http://schemas.openxmlformats.org/officeDocument/2006/relationships/image"/><Relationship Id="rId11" Target="../media/image128.png" Type="http://schemas.openxmlformats.org/officeDocument/2006/relationships/image"/><Relationship Id="rId12" Target="../media/image104.png" Type="http://schemas.openxmlformats.org/officeDocument/2006/relationships/image"/><Relationship Id="rId13" Target="../media/image105.png" Type="http://schemas.openxmlformats.org/officeDocument/2006/relationships/image"/><Relationship Id="rId14" Target="../media/image129.png" Type="http://schemas.openxmlformats.org/officeDocument/2006/relationships/image"/><Relationship Id="rId15" Target="../media/image130.png" Type="http://schemas.openxmlformats.org/officeDocument/2006/relationships/image"/><Relationship Id="rId16" Target="../media/image131.png" Type="http://schemas.openxmlformats.org/officeDocument/2006/relationships/image"/><Relationship Id="rId17" Target="../media/image132.png" Type="http://schemas.openxmlformats.org/officeDocument/2006/relationships/image"/><Relationship Id="rId18" Target="../media/image133.png" Type="http://schemas.openxmlformats.org/officeDocument/2006/relationships/image"/><Relationship Id="rId19" Target="../media/image134.png" Type="http://schemas.openxmlformats.org/officeDocument/2006/relationships/image"/><Relationship Id="rId2" Target="../media/image98.png" Type="http://schemas.openxmlformats.org/officeDocument/2006/relationships/image"/><Relationship Id="rId20" Target="../media/image135.png" Type="http://schemas.openxmlformats.org/officeDocument/2006/relationships/image"/><Relationship Id="rId21" Target="../media/image136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126.png" Type="http://schemas.openxmlformats.org/officeDocument/2006/relationships/image"/><Relationship Id="rId9" Target="../media/image10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255000" y="2895600"/>
            <a:ext cx="20916900" cy="1772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022600" y="6515100"/>
            <a:ext cx="10464800" cy="8864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6146800" y="-6197600"/>
            <a:ext cx="33070800" cy="3449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133600" y="1663700"/>
            <a:ext cx="16535400" cy="1724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10200" y="8724900"/>
            <a:ext cx="177800" cy="93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18400" y="1295400"/>
            <a:ext cx="10464800" cy="13728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93200" y="2120900"/>
            <a:ext cx="3962400" cy="9829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88900" y="3467100"/>
            <a:ext cx="4267200" cy="10591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-330200" y="1117600"/>
            <a:ext cx="2032000" cy="62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77000" y="4940300"/>
            <a:ext cx="1371600" cy="137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4000" y="1854200"/>
            <a:ext cx="7721600" cy="7188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46100" y="8750300"/>
            <a:ext cx="2794000" cy="157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0" y="3327400"/>
            <a:ext cx="80137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1892300"/>
            <a:ext cx="4013200" cy="791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99200" y="2235200"/>
            <a:ext cx="520700" cy="520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019800" y="4191000"/>
            <a:ext cx="5778500" cy="11379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74600" y="381000"/>
            <a:ext cx="7112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4200" y="292100"/>
            <a:ext cx="7251700" cy="165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273800" y="1879600"/>
            <a:ext cx="8255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807200" y="1917700"/>
            <a:ext cx="8407400" cy="137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16600" y="4064000"/>
            <a:ext cx="20066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486400" y="3949700"/>
            <a:ext cx="2603500" cy="1117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30100" y="4114800"/>
            <a:ext cx="5778500" cy="11379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722100" y="4152900"/>
            <a:ext cx="20066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391900" y="4038600"/>
            <a:ext cx="2603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3800" y="1892300"/>
            <a:ext cx="4013200" cy="791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99200" y="22352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381000"/>
            <a:ext cx="71120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4200" y="292100"/>
            <a:ext cx="7251700" cy="165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73800" y="1879600"/>
            <a:ext cx="825500" cy="134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07200" y="1917700"/>
            <a:ext cx="10312400" cy="137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91400" y="3441700"/>
            <a:ext cx="4445000" cy="599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66600" y="3441700"/>
            <a:ext cx="4445000" cy="5994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01100" y="4051300"/>
            <a:ext cx="1625600" cy="162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76300" y="4051300"/>
            <a:ext cx="1625600" cy="1625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3021203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8547100" y="7340600"/>
            <a:ext cx="2146300" cy="25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3021203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13309600" y="7340600"/>
            <a:ext cx="21463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69400" y="4406900"/>
            <a:ext cx="889000" cy="88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982700" y="4470400"/>
            <a:ext cx="800100" cy="774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515100" y="6070600"/>
            <a:ext cx="5664200" cy="939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819900" y="7848600"/>
            <a:ext cx="5257800" cy="914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782300" y="6070600"/>
            <a:ext cx="6146800" cy="939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611100" y="7848600"/>
            <a:ext cx="37719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73000" y="381000"/>
            <a:ext cx="72771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6900" y="292100"/>
            <a:ext cx="69469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4600" y="5232400"/>
            <a:ext cx="1765300" cy="200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4100" y="3657600"/>
            <a:ext cx="5041900" cy="144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7600" y="4495800"/>
            <a:ext cx="47752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54600" y="6134100"/>
            <a:ext cx="914400" cy="125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38400" y="4165600"/>
            <a:ext cx="5295900" cy="566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578600" y="5232400"/>
            <a:ext cx="1765300" cy="200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388100" y="3657600"/>
            <a:ext cx="5600700" cy="1447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464300" y="4508500"/>
            <a:ext cx="4152900" cy="647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04500" y="6134100"/>
            <a:ext cx="914400" cy="1257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505700" y="4165600"/>
            <a:ext cx="5651500" cy="563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77700" y="5232400"/>
            <a:ext cx="1765300" cy="2006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899900" y="3657600"/>
            <a:ext cx="4229100" cy="1447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63400" y="4508500"/>
            <a:ext cx="5943600" cy="647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887700" y="6134100"/>
            <a:ext cx="914400" cy="1257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284200" y="4165600"/>
            <a:ext cx="52451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73000" y="381000"/>
            <a:ext cx="72771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6900" y="292100"/>
            <a:ext cx="61976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19500" y="5473700"/>
            <a:ext cx="977900" cy="135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6300" y="2984500"/>
            <a:ext cx="5194300" cy="5715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" y="2984500"/>
            <a:ext cx="5194300" cy="2959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52500" y="6972300"/>
            <a:ext cx="4648200" cy="1447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292100" y="6096000"/>
            <a:ext cx="6362700" cy="1092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527800" y="2984500"/>
            <a:ext cx="5194300" cy="5715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527800" y="2984500"/>
            <a:ext cx="5194300" cy="2959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591300" y="6972300"/>
            <a:ext cx="3721100" cy="144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359400" y="6096000"/>
            <a:ext cx="6362700" cy="1092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66600" y="2984500"/>
            <a:ext cx="5194300" cy="5715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66600" y="2984500"/>
            <a:ext cx="5194300" cy="2959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044700" y="6337300"/>
            <a:ext cx="4953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708900" y="6375400"/>
            <a:ext cx="4953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966700" y="6375400"/>
            <a:ext cx="4953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42800" y="6972300"/>
            <a:ext cx="3086100" cy="144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500100" y="6045200"/>
            <a:ext cx="27686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07900" y="381000"/>
            <a:ext cx="7645400" cy="673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4200" y="292100"/>
            <a:ext cx="81407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2654300"/>
            <a:ext cx="16065500" cy="666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63600" y="2908300"/>
            <a:ext cx="711200" cy="190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902079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19300" y="4229100"/>
            <a:ext cx="144145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79600" y="3035300"/>
            <a:ext cx="5588000" cy="119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92300" y="4343400"/>
            <a:ext cx="1689100" cy="1866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68500" y="5499100"/>
            <a:ext cx="6794500" cy="137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0" y="4356100"/>
            <a:ext cx="1803400" cy="1866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93200" y="5435600"/>
            <a:ext cx="6819900" cy="137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981200" y="6527800"/>
            <a:ext cx="6527800" cy="1638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864600" y="6362700"/>
            <a:ext cx="66294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041400" y="5308600"/>
            <a:ext cx="6083300" cy="6083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07900" y="381000"/>
            <a:ext cx="7645400" cy="67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4200" y="292100"/>
            <a:ext cx="8039100" cy="1651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520700" y="1054100"/>
            <a:ext cx="16294100" cy="400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16300" y="1930400"/>
            <a:ext cx="8153400" cy="199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406900" y="2120900"/>
            <a:ext cx="7251700" cy="1930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520700" y="3505200"/>
            <a:ext cx="16294100" cy="400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16300" y="4368800"/>
            <a:ext cx="8153400" cy="199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05300" y="4495800"/>
            <a:ext cx="7594600" cy="1930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74800" y="6083300"/>
            <a:ext cx="16637000" cy="4686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75300" y="7112000"/>
            <a:ext cx="8318500" cy="2336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563600" y="5473700"/>
            <a:ext cx="5130800" cy="5130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549900" y="7251700"/>
            <a:ext cx="7632700" cy="1854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207000" y="8813800"/>
            <a:ext cx="7023100" cy="698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273300" y="9042400"/>
            <a:ext cx="29083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03400" y="1651000"/>
            <a:ext cx="14185900" cy="684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07900" y="381000"/>
            <a:ext cx="7645400" cy="67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4200" y="292100"/>
            <a:ext cx="8039100" cy="165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1800" y="8839200"/>
            <a:ext cx="14287500" cy="114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43100" y="9144000"/>
            <a:ext cx="17907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962400" y="9055100"/>
            <a:ext cx="11137900" cy="850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17700" y="9105900"/>
            <a:ext cx="17526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07900" y="381000"/>
            <a:ext cx="7645400" cy="673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4200" y="292100"/>
            <a:ext cx="62103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78900" y="5600700"/>
            <a:ext cx="3937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2692400"/>
            <a:ext cx="7378700" cy="6223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889500" y="7099300"/>
            <a:ext cx="393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803400" y="3683000"/>
            <a:ext cx="6578600" cy="901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79600" y="3746500"/>
            <a:ext cx="749300" cy="749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803400" y="4813300"/>
            <a:ext cx="6578600" cy="901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79600" y="4889500"/>
            <a:ext cx="749300" cy="749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803400" y="5956300"/>
            <a:ext cx="6578600" cy="901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79600" y="6032500"/>
            <a:ext cx="7493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50400" y="2692400"/>
            <a:ext cx="7378700" cy="6223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042900" y="7099300"/>
            <a:ext cx="393700" cy="381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9956800" y="3683000"/>
            <a:ext cx="6578600" cy="901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33000" y="3746500"/>
            <a:ext cx="7493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9956800" y="4813300"/>
            <a:ext cx="6578600" cy="901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33000" y="4889500"/>
            <a:ext cx="749300" cy="749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9956800" y="5956300"/>
            <a:ext cx="6578600" cy="901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33000" y="6032500"/>
            <a:ext cx="749300" cy="749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200400" y="2794000"/>
            <a:ext cx="3441700" cy="1104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468100" y="2794000"/>
            <a:ext cx="3251200" cy="1104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54200" y="3721100"/>
            <a:ext cx="914400" cy="889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54500" y="3784600"/>
            <a:ext cx="1892300" cy="850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866900" y="4864100"/>
            <a:ext cx="901700" cy="889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975100" y="4914900"/>
            <a:ext cx="2501900" cy="850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879600" y="6007100"/>
            <a:ext cx="901700" cy="889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975100" y="6070600"/>
            <a:ext cx="2514600" cy="850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955800" y="7721600"/>
            <a:ext cx="6515100" cy="952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07600" y="3721100"/>
            <a:ext cx="914400" cy="889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020300" y="4864100"/>
            <a:ext cx="901700" cy="889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033000" y="6007100"/>
            <a:ext cx="901700" cy="889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855200" y="7467600"/>
            <a:ext cx="6807200" cy="1460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061700" y="3784600"/>
            <a:ext cx="4902200" cy="8509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277600" y="6070600"/>
            <a:ext cx="4254500" cy="850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188700" y="4940300"/>
            <a:ext cx="44958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98800" y="9601200"/>
            <a:ext cx="33401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0000" y="381000"/>
            <a:ext cx="7061200" cy="673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68100" y="0"/>
            <a:ext cx="10502900" cy="685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68100" y="2616200"/>
            <a:ext cx="6819900" cy="769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2700" y="3238500"/>
            <a:ext cx="3975100" cy="158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82700" y="8572500"/>
            <a:ext cx="3606800" cy="1079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38200" y="3467100"/>
            <a:ext cx="9550400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508500" y="4533900"/>
            <a:ext cx="16129000" cy="1430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69900" y="7442200"/>
            <a:ext cx="8064500" cy="7150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797800" y="-9677400"/>
            <a:ext cx="34683700" cy="3616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876300" y="-1435100"/>
            <a:ext cx="17335500" cy="1808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45300" y="190500"/>
            <a:ext cx="11455400" cy="1010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6800" y="571500"/>
            <a:ext cx="3073400" cy="292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86100" y="9601200"/>
            <a:ext cx="3352800" cy="67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64700" y="1536700"/>
            <a:ext cx="2082800" cy="1270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50300" y="1778000"/>
            <a:ext cx="774700" cy="622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58200" y="1562100"/>
            <a:ext cx="1409700" cy="1143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77400" y="3060700"/>
            <a:ext cx="2959100" cy="1193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0" y="3225800"/>
            <a:ext cx="774700" cy="622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96300" y="3009900"/>
            <a:ext cx="1397000" cy="1143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677400" y="4521200"/>
            <a:ext cx="2959100" cy="1193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0" y="4699000"/>
            <a:ext cx="774700" cy="622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09000" y="4483100"/>
            <a:ext cx="1397000" cy="1143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77400" y="5969000"/>
            <a:ext cx="2933700" cy="1193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0" y="6146800"/>
            <a:ext cx="774700" cy="622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496300" y="5930900"/>
            <a:ext cx="1397000" cy="1143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766300" y="8140700"/>
            <a:ext cx="4787900" cy="533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677400" y="7416800"/>
            <a:ext cx="3441700" cy="11938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0" y="7594600"/>
            <a:ext cx="774700" cy="622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496300" y="7378700"/>
            <a:ext cx="1397000" cy="1143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763500" y="381000"/>
            <a:ext cx="6946900" cy="673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33500" y="2578100"/>
            <a:ext cx="23368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3352800"/>
            <a:ext cx="20002500" cy="1404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49900" cy="1035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92100"/>
            <a:ext cx="4483100" cy="165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6900" y="3479800"/>
            <a:ext cx="7493000" cy="448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98100" y="3479800"/>
            <a:ext cx="7493000" cy="4483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23571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6553200"/>
            <a:ext cx="60706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70100" y="5448300"/>
            <a:ext cx="4660900" cy="1117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23571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5283200"/>
            <a:ext cx="60706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89200" y="3022600"/>
            <a:ext cx="3708400" cy="914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8000" y="9359900"/>
            <a:ext cx="91313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84400" y="3009900"/>
            <a:ext cx="4178300" cy="1117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03100" y="3022600"/>
            <a:ext cx="3708400" cy="914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5121783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88400" y="5842000"/>
            <a:ext cx="787400" cy="38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5121783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460000">
            <a:off x="9283700" y="5753100"/>
            <a:ext cx="330200" cy="38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5121783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2400000">
            <a:off x="9283700" y="5943600"/>
            <a:ext cx="317500" cy="38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33200" y="3009900"/>
            <a:ext cx="4356100" cy="1117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54200" y="4191000"/>
            <a:ext cx="4889500" cy="1117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30300" y="6832600"/>
            <a:ext cx="5638800" cy="1117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684000" y="5207000"/>
            <a:ext cx="4953000" cy="11176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1235710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909300" y="5041900"/>
            <a:ext cx="6070600" cy="127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1235710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909300" y="6502400"/>
            <a:ext cx="6070600" cy="12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607800" y="3949700"/>
            <a:ext cx="4737100" cy="1117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998200" y="6591300"/>
            <a:ext cx="56642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786953500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7378700"/>
            <a:ext cx="18427700" cy="2921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5626100"/>
            <a:ext cx="5486400" cy="12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7162800"/>
            <a:ext cx="54864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86100" y="9601200"/>
            <a:ext cx="3352800" cy="673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381000"/>
            <a:ext cx="89662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2200" y="3949700"/>
            <a:ext cx="7772400" cy="497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2200" y="2870200"/>
            <a:ext cx="7759700" cy="1079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89100" y="4381500"/>
            <a:ext cx="622300" cy="41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12900" y="2971800"/>
            <a:ext cx="5003800" cy="109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36700" y="5016500"/>
            <a:ext cx="7099300" cy="156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0" y="2870200"/>
            <a:ext cx="7759700" cy="1079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85300" y="3962400"/>
            <a:ext cx="7772400" cy="4978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82200" y="4394200"/>
            <a:ext cx="622300" cy="419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969500" y="6324600"/>
            <a:ext cx="6642100" cy="2108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931400" y="2984500"/>
            <a:ext cx="6553200" cy="1092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42500" y="4826000"/>
            <a:ext cx="6883400" cy="156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210800" y="6692900"/>
            <a:ext cx="5930900" cy="1511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84200" y="292100"/>
            <a:ext cx="5168900" cy="1651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25600" y="6426200"/>
            <a:ext cx="6642100" cy="2108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879600" y="6908800"/>
            <a:ext cx="63373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78695350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7378700"/>
            <a:ext cx="18427700" cy="292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98800" y="9601200"/>
            <a:ext cx="33401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71300" y="381000"/>
            <a:ext cx="8597900" cy="67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292100"/>
            <a:ext cx="6680200" cy="165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" y="7632700"/>
            <a:ext cx="15862300" cy="137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292985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16800" y="3365500"/>
            <a:ext cx="3441700" cy="12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292985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16800" y="4648200"/>
            <a:ext cx="3441700" cy="12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292985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16800" y="6007100"/>
            <a:ext cx="34417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5900" y="8001000"/>
            <a:ext cx="21463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581400" y="381000"/>
            <a:ext cx="1206500" cy="595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581400" y="1714500"/>
            <a:ext cx="1206500" cy="5956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581400" y="3048000"/>
            <a:ext cx="1206500" cy="5956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487400" y="381000"/>
            <a:ext cx="1206500" cy="5956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487400" y="1714500"/>
            <a:ext cx="1206500" cy="5956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487400" y="3048000"/>
            <a:ext cx="1206500" cy="5956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419100" y="1854200"/>
            <a:ext cx="7378700" cy="812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25000" y="1854200"/>
            <a:ext cx="7327900" cy="812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33400" y="3022600"/>
            <a:ext cx="6604000" cy="850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" y="4356100"/>
            <a:ext cx="6210300" cy="825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90500" y="5689600"/>
            <a:ext cx="6769100" cy="825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477500" y="3022600"/>
            <a:ext cx="6388100" cy="825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125200" y="4140200"/>
            <a:ext cx="5702300" cy="1244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960100" y="5473700"/>
            <a:ext cx="5880100" cy="1244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949700" y="7975600"/>
            <a:ext cx="10033000" cy="850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200900" y="2870200"/>
            <a:ext cx="3733800" cy="3860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60500" y="7950200"/>
            <a:ext cx="21336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5500" y="2578100"/>
            <a:ext cx="14097000" cy="7226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5500" y="1879600"/>
            <a:ext cx="140462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98800" y="9601200"/>
            <a:ext cx="3340100" cy="67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71300" y="381000"/>
            <a:ext cx="8597900" cy="67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4200" y="292100"/>
            <a:ext cx="5880100" cy="165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40600" y="1879600"/>
            <a:ext cx="41021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1892300"/>
            <a:ext cx="4013200" cy="791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99200" y="2235200"/>
            <a:ext cx="5207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74600" y="381000"/>
            <a:ext cx="7112000" cy="67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4200" y="292100"/>
            <a:ext cx="7251700" cy="165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48400" y="1879600"/>
            <a:ext cx="927100" cy="134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807200" y="1917700"/>
            <a:ext cx="11036300" cy="137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035800" y="3695700"/>
            <a:ext cx="3962400" cy="1346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023100" y="3416300"/>
            <a:ext cx="698500" cy="571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56400" y="3238500"/>
            <a:ext cx="1282700" cy="1016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382000" y="3962400"/>
            <a:ext cx="1270000" cy="1612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18900" y="3746500"/>
            <a:ext cx="3962400" cy="134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18900" y="3467100"/>
            <a:ext cx="698500" cy="571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52200" y="3276600"/>
            <a:ext cx="1282700" cy="1016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827000" y="3898900"/>
            <a:ext cx="1206500" cy="1168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023100" y="5626100"/>
            <a:ext cx="3962400" cy="13462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023100" y="5346700"/>
            <a:ext cx="698500" cy="571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43700" y="5156200"/>
            <a:ext cx="1282700" cy="1016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140700" y="5791200"/>
            <a:ext cx="1930400" cy="1155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18900" y="5664200"/>
            <a:ext cx="3962400" cy="13462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06200" y="5384800"/>
            <a:ext cx="698500" cy="571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39500" y="5207000"/>
            <a:ext cx="1282700" cy="1016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534900" y="5816600"/>
            <a:ext cx="1879600" cy="1168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035800" y="7632700"/>
            <a:ext cx="3962400" cy="134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023100" y="7353300"/>
            <a:ext cx="698500" cy="571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56400" y="7162800"/>
            <a:ext cx="1282700" cy="1016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153400" y="7797800"/>
            <a:ext cx="1879600" cy="1168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18900" y="7670800"/>
            <a:ext cx="3962400" cy="13462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18900" y="7404100"/>
            <a:ext cx="698500" cy="5715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52200" y="7213600"/>
            <a:ext cx="1282700" cy="10160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420600" y="7861300"/>
            <a:ext cx="2095500" cy="1092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633700" y="8191500"/>
            <a:ext cx="11811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1892300"/>
            <a:ext cx="4013200" cy="791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99200" y="2235200"/>
            <a:ext cx="5207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74600" y="381000"/>
            <a:ext cx="7112000" cy="67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4200" y="292100"/>
            <a:ext cx="7251700" cy="165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73800" y="1879600"/>
            <a:ext cx="838200" cy="133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81800" y="1917700"/>
            <a:ext cx="8496300" cy="137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299200" y="4940300"/>
            <a:ext cx="5143500" cy="3556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299200" y="3962400"/>
            <a:ext cx="5143500" cy="3251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60200" y="4940300"/>
            <a:ext cx="5143500" cy="3556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760200" y="3962400"/>
            <a:ext cx="5143500" cy="325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308600" y="7467600"/>
            <a:ext cx="6464300" cy="876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820400" y="7467600"/>
            <a:ext cx="63881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4330700"/>
            <a:ext cx="168656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5060000">
            <a:off x="-7391400" y="-9690100"/>
            <a:ext cx="34683700" cy="3616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1892300"/>
            <a:ext cx="4013200" cy="791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99200" y="2235200"/>
            <a:ext cx="520700" cy="520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25800" y="3136900"/>
            <a:ext cx="11404600" cy="279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81700" y="3746500"/>
            <a:ext cx="5702300" cy="139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674600" y="381000"/>
            <a:ext cx="7112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4200" y="292100"/>
            <a:ext cx="7251700" cy="1651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273800" y="1879600"/>
            <a:ext cx="825500" cy="133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94500" y="1917700"/>
            <a:ext cx="9944100" cy="137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667500" y="3911600"/>
            <a:ext cx="5105400" cy="1270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099300" y="4940300"/>
            <a:ext cx="13347700" cy="2794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350500" y="5549900"/>
            <a:ext cx="6667500" cy="1397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74300" y="5638800"/>
            <a:ext cx="6210300" cy="13589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25800" y="6858000"/>
            <a:ext cx="11404600" cy="2794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81700" y="7467600"/>
            <a:ext cx="5702300" cy="1397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662400" y="5549900"/>
            <a:ext cx="1016000" cy="1016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553200" y="7620000"/>
            <a:ext cx="5105400" cy="1358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